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rnoru SemiCondensed" panose="020B0604020202020204" charset="0"/>
      <p:regular r:id="rId20"/>
    </p:embeddedFont>
    <p:embeddedFont>
      <p:font typeface="Wedge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56881" y="660931"/>
            <a:ext cx="354375" cy="735538"/>
          </a:xfrm>
          <a:custGeom>
            <a:avLst/>
            <a:gdLst/>
            <a:ahLst/>
            <a:cxnLst/>
            <a:rect l="l" t="t" r="r" b="b"/>
            <a:pathLst>
              <a:path w="354375" h="735538">
                <a:moveTo>
                  <a:pt x="0" y="0"/>
                </a:moveTo>
                <a:lnTo>
                  <a:pt x="354375" y="0"/>
                </a:lnTo>
                <a:lnTo>
                  <a:pt x="354375" y="735538"/>
                </a:lnTo>
                <a:lnTo>
                  <a:pt x="0" y="73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30625" b="-2938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56881" y="8522762"/>
            <a:ext cx="354375" cy="735538"/>
          </a:xfrm>
          <a:custGeom>
            <a:avLst/>
            <a:gdLst/>
            <a:ahLst/>
            <a:cxnLst/>
            <a:rect l="l" t="t" r="r" b="b"/>
            <a:pathLst>
              <a:path w="354375" h="735538">
                <a:moveTo>
                  <a:pt x="0" y="0"/>
                </a:moveTo>
                <a:lnTo>
                  <a:pt x="354375" y="0"/>
                </a:lnTo>
                <a:lnTo>
                  <a:pt x="354375" y="735538"/>
                </a:lnTo>
                <a:lnTo>
                  <a:pt x="0" y="73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30625" b="-2938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1513" y="743585"/>
            <a:ext cx="354375" cy="735538"/>
          </a:xfrm>
          <a:custGeom>
            <a:avLst/>
            <a:gdLst/>
            <a:ahLst/>
            <a:cxnLst/>
            <a:rect l="l" t="t" r="r" b="b"/>
            <a:pathLst>
              <a:path w="354375" h="735538">
                <a:moveTo>
                  <a:pt x="0" y="0"/>
                </a:moveTo>
                <a:lnTo>
                  <a:pt x="354374" y="0"/>
                </a:lnTo>
                <a:lnTo>
                  <a:pt x="354374" y="735538"/>
                </a:lnTo>
                <a:lnTo>
                  <a:pt x="0" y="73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30625" b="-2938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1513" y="8522762"/>
            <a:ext cx="354375" cy="735538"/>
          </a:xfrm>
          <a:custGeom>
            <a:avLst/>
            <a:gdLst/>
            <a:ahLst/>
            <a:cxnLst/>
            <a:rect l="l" t="t" r="r" b="b"/>
            <a:pathLst>
              <a:path w="354375" h="735538">
                <a:moveTo>
                  <a:pt x="0" y="0"/>
                </a:moveTo>
                <a:lnTo>
                  <a:pt x="354374" y="0"/>
                </a:lnTo>
                <a:lnTo>
                  <a:pt x="354374" y="735538"/>
                </a:lnTo>
                <a:lnTo>
                  <a:pt x="0" y="73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30625" b="-2938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811066" y="3881742"/>
            <a:ext cx="12894469" cy="5726377"/>
            <a:chOff x="0" y="0"/>
            <a:chExt cx="9846072" cy="43725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46073" cy="4372598"/>
            </a:xfrm>
            <a:custGeom>
              <a:avLst/>
              <a:gdLst/>
              <a:ahLst/>
              <a:cxnLst/>
              <a:rect l="l" t="t" r="r" b="b"/>
              <a:pathLst>
                <a:path w="9846073" h="4372598">
                  <a:moveTo>
                    <a:pt x="9721612" y="59690"/>
                  </a:moveTo>
                  <a:cubicBezTo>
                    <a:pt x="9757172" y="59690"/>
                    <a:pt x="9786382" y="88900"/>
                    <a:pt x="9786382" y="124460"/>
                  </a:cubicBezTo>
                  <a:lnTo>
                    <a:pt x="9786382" y="4248138"/>
                  </a:lnTo>
                  <a:cubicBezTo>
                    <a:pt x="9786382" y="4283698"/>
                    <a:pt x="9757172" y="4312908"/>
                    <a:pt x="9721612" y="4312908"/>
                  </a:cubicBezTo>
                  <a:lnTo>
                    <a:pt x="124460" y="4312908"/>
                  </a:lnTo>
                  <a:cubicBezTo>
                    <a:pt x="88900" y="4312908"/>
                    <a:pt x="59690" y="4283698"/>
                    <a:pt x="59690" y="424813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721612" y="59690"/>
                  </a:lnTo>
                  <a:moveTo>
                    <a:pt x="972161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48138"/>
                  </a:lnTo>
                  <a:cubicBezTo>
                    <a:pt x="0" y="4316718"/>
                    <a:pt x="55880" y="4372598"/>
                    <a:pt x="124460" y="4372598"/>
                  </a:cubicBezTo>
                  <a:lnTo>
                    <a:pt x="9721612" y="4372598"/>
                  </a:lnTo>
                  <a:cubicBezTo>
                    <a:pt x="9790192" y="4372598"/>
                    <a:pt x="9846073" y="4316718"/>
                    <a:pt x="9846073" y="4248138"/>
                  </a:cubicBezTo>
                  <a:lnTo>
                    <a:pt x="9846073" y="124460"/>
                  </a:lnTo>
                  <a:cubicBezTo>
                    <a:pt x="9846072" y="55880"/>
                    <a:pt x="9790192" y="0"/>
                    <a:pt x="972161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345740" y="5992492"/>
            <a:ext cx="7825120" cy="1237875"/>
            <a:chOff x="0" y="0"/>
            <a:chExt cx="2060937" cy="3260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60937" cy="326025"/>
            </a:xfrm>
            <a:custGeom>
              <a:avLst/>
              <a:gdLst/>
              <a:ahLst/>
              <a:cxnLst/>
              <a:rect l="l" t="t" r="r" b="b"/>
              <a:pathLst>
                <a:path w="2060937" h="326025">
                  <a:moveTo>
                    <a:pt x="0" y="0"/>
                  </a:moveTo>
                  <a:lnTo>
                    <a:pt x="2060937" y="0"/>
                  </a:lnTo>
                  <a:lnTo>
                    <a:pt x="2060937" y="326025"/>
                  </a:lnTo>
                  <a:lnTo>
                    <a:pt x="0" y="326025"/>
                  </a:lnTo>
                  <a:close/>
                </a:path>
              </a:pathLst>
            </a:custGeom>
            <a:solidFill>
              <a:srgbClr val="DDD0C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60937" cy="373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811066" y="5009998"/>
            <a:ext cx="12894469" cy="3202862"/>
          </a:xfrm>
          <a:custGeom>
            <a:avLst/>
            <a:gdLst/>
            <a:ahLst/>
            <a:cxnLst/>
            <a:rect l="l" t="t" r="r" b="b"/>
            <a:pathLst>
              <a:path w="12894469" h="3202862">
                <a:moveTo>
                  <a:pt x="0" y="0"/>
                </a:moveTo>
                <a:lnTo>
                  <a:pt x="12894468" y="0"/>
                </a:lnTo>
                <a:lnTo>
                  <a:pt x="12894468" y="3202862"/>
                </a:lnTo>
                <a:lnTo>
                  <a:pt x="0" y="3202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6995" b="-74949"/>
            </a:stretch>
          </a:blipFill>
          <a:ln w="219075" cap="sq">
            <a:solidFill>
              <a:srgbClr val="C3A17E"/>
            </a:solidFill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8306894" y="157889"/>
            <a:ext cx="1915171" cy="1824512"/>
          </a:xfrm>
          <a:custGeom>
            <a:avLst/>
            <a:gdLst/>
            <a:ahLst/>
            <a:cxnLst/>
            <a:rect l="l" t="t" r="r" b="b"/>
            <a:pathLst>
              <a:path w="1915171" h="1824512">
                <a:moveTo>
                  <a:pt x="0" y="0"/>
                </a:moveTo>
                <a:lnTo>
                  <a:pt x="1915171" y="0"/>
                </a:lnTo>
                <a:lnTo>
                  <a:pt x="1915171" y="1824512"/>
                </a:lnTo>
                <a:lnTo>
                  <a:pt x="0" y="1824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76200" cap="sq">
            <a:solidFill>
              <a:srgbClr val="8D4C21"/>
            </a:solidFill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3733800" y="2061437"/>
            <a:ext cx="11631454" cy="99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Mahadevi</a:t>
            </a:r>
            <a:r>
              <a:rPr lang="en-US" sz="5800" dirty="0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 Birla </a:t>
            </a:r>
            <a:r>
              <a:rPr lang="en-US" sz="5800" dirty="0" err="1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Shishu</a:t>
            </a:r>
            <a:r>
              <a:rPr lang="en-US" sz="5800" dirty="0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5800" dirty="0" err="1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Vihar</a:t>
            </a:r>
            <a:r>
              <a:rPr lang="en-US" sz="5800" dirty="0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88786" y="2950287"/>
            <a:ext cx="232148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dirty="0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A</a:t>
            </a:r>
            <a:r>
              <a:rPr lang="en-US" sz="5400" dirty="0" smtClean="0">
                <a:solidFill>
                  <a:srgbClr val="8D4C21"/>
                </a:solidFill>
                <a:latin typeface="Wedges"/>
                <a:ea typeface="Wedges"/>
                <a:cs typeface="Wedges"/>
                <a:sym typeface="Wedges"/>
              </a:rPr>
              <a:t>t</a:t>
            </a:r>
            <a:endParaRPr lang="en-US" sz="5400" dirty="0">
              <a:solidFill>
                <a:srgbClr val="8D4C21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3268" y="3537343"/>
            <a:ext cx="18761268" cy="7295389"/>
          </a:xfrm>
          <a:custGeom>
            <a:avLst/>
            <a:gdLst/>
            <a:ahLst/>
            <a:cxnLst/>
            <a:rect l="l" t="t" r="r" b="b"/>
            <a:pathLst>
              <a:path w="18761268" h="7295389">
                <a:moveTo>
                  <a:pt x="0" y="0"/>
                </a:moveTo>
                <a:lnTo>
                  <a:pt x="18761268" y="0"/>
                </a:lnTo>
                <a:lnTo>
                  <a:pt x="18761268" y="7295389"/>
                </a:lnTo>
                <a:lnTo>
                  <a:pt x="0" y="7295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0066" b="-1567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987561" y="139957"/>
            <a:ext cx="25736849" cy="328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1"/>
              </a:lnSpc>
            </a:pPr>
            <a:r>
              <a:rPr lang="en-US" sz="49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ON RECEIVING CERTIFICATE OF MERIT</a:t>
            </a:r>
          </a:p>
          <a:p>
            <a:pPr algn="ctr">
              <a:lnSpc>
                <a:spcPts val="5285"/>
              </a:lnSpc>
            </a:pPr>
            <a:r>
              <a:rPr lang="en-US" sz="377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AT </a:t>
            </a:r>
          </a:p>
          <a:p>
            <a:pPr algn="ctr">
              <a:lnSpc>
                <a:spcPts val="6951"/>
              </a:lnSpc>
            </a:pPr>
            <a:r>
              <a:rPr lang="en-US" sz="49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SCHOOL AWARDS FOR</a:t>
            </a:r>
          </a:p>
          <a:p>
            <a:pPr algn="ctr">
              <a:lnSpc>
                <a:spcPts val="7091"/>
              </a:lnSpc>
              <a:spcBef>
                <a:spcPct val="0"/>
              </a:spcBef>
            </a:pPr>
            <a:r>
              <a:rPr lang="en-US" sz="50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OUTSTANDING TALENT IN MUSIC 2025</a:t>
            </a:r>
          </a:p>
        </p:txBody>
      </p:sp>
    </p:spTree>
  </p:cSld>
  <p:clrMapOvr>
    <a:masterClrMapping/>
  </p:clrMapOvr>
  <p:transition spd="med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006" y="0"/>
            <a:ext cx="5212202" cy="10287000"/>
          </a:xfrm>
          <a:custGeom>
            <a:avLst/>
            <a:gdLst/>
            <a:ahLst/>
            <a:cxnLst/>
            <a:rect l="l" t="t" r="r" b="b"/>
            <a:pathLst>
              <a:path w="5212202" h="10287000">
                <a:moveTo>
                  <a:pt x="0" y="0"/>
                </a:moveTo>
                <a:lnTo>
                  <a:pt x="5212202" y="0"/>
                </a:lnTo>
                <a:lnTo>
                  <a:pt x="5212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480" r="-274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660326" y="1454322"/>
            <a:ext cx="5419650" cy="7486986"/>
          </a:xfrm>
          <a:custGeom>
            <a:avLst/>
            <a:gdLst/>
            <a:ahLst/>
            <a:cxnLst/>
            <a:rect l="l" t="t" r="r" b="b"/>
            <a:pathLst>
              <a:path w="5419650" h="7486986">
                <a:moveTo>
                  <a:pt x="0" y="0"/>
                </a:moveTo>
                <a:lnTo>
                  <a:pt x="5419650" y="0"/>
                </a:lnTo>
                <a:lnTo>
                  <a:pt x="5419650" y="7486986"/>
                </a:lnTo>
                <a:lnTo>
                  <a:pt x="0" y="74869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21" t="-18453" r="-829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872417" y="1368597"/>
            <a:ext cx="13698315" cy="517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0"/>
              </a:lnSpc>
            </a:pPr>
            <a:r>
              <a:rPr lang="en-US" sz="3836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</a:t>
            </a:r>
          </a:p>
          <a:p>
            <a:pPr algn="ctr">
              <a:lnSpc>
                <a:spcPts val="9590"/>
              </a:lnSpc>
            </a:pPr>
            <a:r>
              <a:rPr lang="en-US" sz="3836" spc="368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ON RECEIVING </a:t>
            </a:r>
          </a:p>
          <a:p>
            <a:pPr algn="ctr">
              <a:lnSpc>
                <a:spcPts val="5370"/>
              </a:lnSpc>
            </a:pPr>
            <a:r>
              <a:rPr lang="en-US" sz="3836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LIFETIME ACHIEVEMENT AWARD</a:t>
            </a:r>
          </a:p>
          <a:p>
            <a:pPr algn="ctr">
              <a:lnSpc>
                <a:spcPts val="5370"/>
              </a:lnSpc>
            </a:pPr>
            <a:r>
              <a:rPr lang="en-US" sz="3836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AT</a:t>
            </a:r>
          </a:p>
          <a:p>
            <a:pPr algn="ctr">
              <a:lnSpc>
                <a:spcPts val="8362"/>
              </a:lnSpc>
            </a:pPr>
            <a:r>
              <a:rPr lang="en-US" sz="3836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SCHOOL AWARDS</a:t>
            </a:r>
          </a:p>
          <a:p>
            <a:pPr algn="ctr">
              <a:lnSpc>
                <a:spcPts val="8362"/>
              </a:lnSpc>
            </a:pPr>
            <a:r>
              <a:rPr lang="en-US" sz="3836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2025</a:t>
            </a:r>
          </a:p>
        </p:txBody>
      </p:sp>
    </p:spTree>
  </p:cSld>
  <p:clrMapOvr>
    <a:masterClrMapping/>
  </p:clrMapOvr>
  <p:transition spd="med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77810"/>
            <a:ext cx="7379749" cy="10664810"/>
          </a:xfrm>
          <a:custGeom>
            <a:avLst/>
            <a:gdLst/>
            <a:ahLst/>
            <a:cxnLst/>
            <a:rect l="l" t="t" r="r" b="b"/>
            <a:pathLst>
              <a:path w="7379749" h="10664810">
                <a:moveTo>
                  <a:pt x="0" y="0"/>
                </a:moveTo>
                <a:lnTo>
                  <a:pt x="7379749" y="0"/>
                </a:lnTo>
                <a:lnTo>
                  <a:pt x="7379749" y="10664810"/>
                </a:lnTo>
                <a:lnTo>
                  <a:pt x="0" y="1066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5" r="-798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88877" y="1617529"/>
            <a:ext cx="17389094" cy="656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7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</a:t>
            </a:r>
          </a:p>
          <a:p>
            <a:pPr algn="ctr">
              <a:lnSpc>
                <a:spcPts val="12174"/>
              </a:lnSpc>
            </a:pPr>
            <a:r>
              <a:rPr lang="en-US" sz="4869" spc="467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ON RECEIVING </a:t>
            </a:r>
          </a:p>
          <a:p>
            <a:pPr algn="ctr">
              <a:lnSpc>
                <a:spcPts val="6817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SHINING STAR AWARD</a:t>
            </a:r>
          </a:p>
          <a:p>
            <a:pPr algn="ctr">
              <a:lnSpc>
                <a:spcPts val="6817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AT</a:t>
            </a:r>
          </a:p>
          <a:p>
            <a:pPr algn="ctr">
              <a:lnSpc>
                <a:spcPts val="10616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 SCHOOL AWARDS</a:t>
            </a:r>
          </a:p>
          <a:p>
            <a:pPr algn="ctr">
              <a:lnSpc>
                <a:spcPts val="10616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2025</a:t>
            </a:r>
          </a:p>
        </p:txBody>
      </p:sp>
    </p:spTree>
  </p:cSld>
  <p:clrMapOvr>
    <a:masterClrMapping/>
  </p:clrMapOvr>
  <p:transition spd="med"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609" y="0"/>
            <a:ext cx="7749299" cy="10287000"/>
          </a:xfrm>
          <a:custGeom>
            <a:avLst/>
            <a:gdLst/>
            <a:ahLst/>
            <a:cxnLst/>
            <a:rect l="l" t="t" r="r" b="b"/>
            <a:pathLst>
              <a:path w="7749299" h="10287000">
                <a:moveTo>
                  <a:pt x="0" y="0"/>
                </a:moveTo>
                <a:lnTo>
                  <a:pt x="7749299" y="0"/>
                </a:lnTo>
                <a:lnTo>
                  <a:pt x="77492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6" b="-1609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88877" y="1617529"/>
            <a:ext cx="17389094" cy="656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7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</a:t>
            </a:r>
          </a:p>
          <a:p>
            <a:pPr algn="ctr">
              <a:lnSpc>
                <a:spcPts val="12174"/>
              </a:lnSpc>
            </a:pPr>
            <a:r>
              <a:rPr lang="en-US" sz="4869" spc="467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ON RECEIVING </a:t>
            </a:r>
          </a:p>
          <a:p>
            <a:pPr algn="ctr">
              <a:lnSpc>
                <a:spcPts val="6817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BABA MA AWARD</a:t>
            </a:r>
          </a:p>
          <a:p>
            <a:pPr algn="ctr">
              <a:lnSpc>
                <a:spcPts val="6817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AT</a:t>
            </a:r>
          </a:p>
          <a:p>
            <a:pPr algn="ctr">
              <a:lnSpc>
                <a:spcPts val="10616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SCHOOL AWARDS</a:t>
            </a:r>
          </a:p>
          <a:p>
            <a:pPr algn="ctr">
              <a:lnSpc>
                <a:spcPts val="10616"/>
              </a:lnSpc>
            </a:pPr>
            <a:r>
              <a:rPr lang="en-US" sz="4869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2025</a:t>
            </a:r>
          </a:p>
        </p:txBody>
      </p:sp>
    </p:spTree>
  </p:cSld>
  <p:clrMapOvr>
    <a:masterClrMapping/>
  </p:clrMapOvr>
  <p:transition spd="med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06683" y="9420618"/>
            <a:ext cx="3086100" cy="512672"/>
            <a:chOff x="0" y="0"/>
            <a:chExt cx="812800" cy="135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35025"/>
            </a:xfrm>
            <a:custGeom>
              <a:avLst/>
              <a:gdLst/>
              <a:ahLst/>
              <a:cxnLst/>
              <a:rect l="l" t="t" r="r" b="b"/>
              <a:pathLst>
                <a:path w="812800" h="135025">
                  <a:moveTo>
                    <a:pt x="0" y="0"/>
                  </a:moveTo>
                  <a:lnTo>
                    <a:pt x="812800" y="0"/>
                  </a:lnTo>
                  <a:lnTo>
                    <a:pt x="812800" y="135025"/>
                  </a:lnTo>
                  <a:lnTo>
                    <a:pt x="0" y="135025"/>
                  </a:lnTo>
                  <a:close/>
                </a:path>
              </a:pathLst>
            </a:custGeom>
            <a:solidFill>
              <a:srgbClr val="DDD0C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192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0286" y="2428875"/>
            <a:ext cx="12967428" cy="5410200"/>
            <a:chOff x="0" y="0"/>
            <a:chExt cx="3415290" cy="14249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15290" cy="1424909"/>
            </a:xfrm>
            <a:custGeom>
              <a:avLst/>
              <a:gdLst/>
              <a:ahLst/>
              <a:cxnLst/>
              <a:rect l="l" t="t" r="r" b="b"/>
              <a:pathLst>
                <a:path w="3415290" h="1424909">
                  <a:moveTo>
                    <a:pt x="3212090" y="0"/>
                  </a:moveTo>
                  <a:cubicBezTo>
                    <a:pt x="3324314" y="0"/>
                    <a:pt x="3415290" y="318977"/>
                    <a:pt x="3415290" y="712454"/>
                  </a:cubicBezTo>
                  <a:cubicBezTo>
                    <a:pt x="3415290" y="1105932"/>
                    <a:pt x="3324314" y="1424909"/>
                    <a:pt x="3212090" y="1424909"/>
                  </a:cubicBezTo>
                  <a:lnTo>
                    <a:pt x="203200" y="1424909"/>
                  </a:lnTo>
                  <a:cubicBezTo>
                    <a:pt x="90976" y="1424909"/>
                    <a:pt x="0" y="1105932"/>
                    <a:pt x="0" y="712454"/>
                  </a:cubicBezTo>
                  <a:cubicBezTo>
                    <a:pt x="0" y="31897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3415290" cy="1396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887096" y="-887699"/>
            <a:ext cx="5398307" cy="3832798"/>
          </a:xfrm>
          <a:custGeom>
            <a:avLst/>
            <a:gdLst/>
            <a:ahLst/>
            <a:cxnLst/>
            <a:rect l="l" t="t" r="r" b="b"/>
            <a:pathLst>
              <a:path w="5398307" h="3832798">
                <a:moveTo>
                  <a:pt x="0" y="0"/>
                </a:moveTo>
                <a:lnTo>
                  <a:pt x="5398307" y="0"/>
                </a:lnTo>
                <a:lnTo>
                  <a:pt x="5398307" y="3832798"/>
                </a:lnTo>
                <a:lnTo>
                  <a:pt x="0" y="3832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120 Congratulations Messages for Any Achievement | Reader's Diges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41991"/>
            <a:ext cx="5562600" cy="53970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7259300" y="3611365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5646935"/>
                </a:moveTo>
                <a:lnTo>
                  <a:pt x="2813200" y="5646935"/>
                </a:lnTo>
                <a:lnTo>
                  <a:pt x="2813200" y="0"/>
                </a:lnTo>
                <a:lnTo>
                  <a:pt x="0" y="0"/>
                </a:lnTo>
                <a:lnTo>
                  <a:pt x="0" y="5646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4257262" y="-3201368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1" y="5646935"/>
                </a:moveTo>
                <a:lnTo>
                  <a:pt x="0" y="5646935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38967" y="7841433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0"/>
                </a:moveTo>
                <a:lnTo>
                  <a:pt x="2813200" y="0"/>
                </a:lnTo>
                <a:lnTo>
                  <a:pt x="2813200" y="5646935"/>
                </a:lnTo>
                <a:lnTo>
                  <a:pt x="0" y="56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784500" y="1028700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0" y="0"/>
                </a:moveTo>
                <a:lnTo>
                  <a:pt x="0" y="0"/>
                </a:lnTo>
                <a:lnTo>
                  <a:pt x="0" y="5646935"/>
                </a:lnTo>
                <a:lnTo>
                  <a:pt x="2813200" y="5646935"/>
                </a:lnTo>
                <a:lnTo>
                  <a:pt x="2813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6064" y="7429986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0"/>
                </a:moveTo>
                <a:lnTo>
                  <a:pt x="1954764" y="0"/>
                </a:lnTo>
                <a:lnTo>
                  <a:pt x="1954764" y="2437914"/>
                </a:lnTo>
                <a:lnTo>
                  <a:pt x="0" y="2437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7259300" y="557698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2437914"/>
                </a:moveTo>
                <a:lnTo>
                  <a:pt x="1954764" y="2437914"/>
                </a:lnTo>
                <a:lnTo>
                  <a:pt x="1954764" y="0"/>
                </a:lnTo>
                <a:lnTo>
                  <a:pt x="0" y="0"/>
                </a:lnTo>
                <a:lnTo>
                  <a:pt x="0" y="24379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3350" y="557698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0"/>
                </a:moveTo>
                <a:lnTo>
                  <a:pt x="1885950" y="0"/>
                </a:lnTo>
                <a:lnTo>
                  <a:pt x="18859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883444" y="8924925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942975"/>
                </a:moveTo>
                <a:lnTo>
                  <a:pt x="1885950" y="942975"/>
                </a:lnTo>
                <a:lnTo>
                  <a:pt x="18859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492700" y="0"/>
            <a:ext cx="19780700" cy="10664900"/>
          </a:xfrm>
          <a:custGeom>
            <a:avLst/>
            <a:gdLst/>
            <a:ahLst/>
            <a:cxnLst/>
            <a:rect l="l" t="t" r="r" b="b"/>
            <a:pathLst>
              <a:path w="19780700" h="10664900">
                <a:moveTo>
                  <a:pt x="0" y="0"/>
                </a:moveTo>
                <a:lnTo>
                  <a:pt x="19780700" y="0"/>
                </a:lnTo>
                <a:lnTo>
                  <a:pt x="19780700" y="10664900"/>
                </a:lnTo>
                <a:lnTo>
                  <a:pt x="0" y="106649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0263" b="-1884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7259300" y="3611365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5646935"/>
                </a:moveTo>
                <a:lnTo>
                  <a:pt x="2813200" y="5646935"/>
                </a:lnTo>
                <a:lnTo>
                  <a:pt x="2813200" y="0"/>
                </a:lnTo>
                <a:lnTo>
                  <a:pt x="0" y="0"/>
                </a:lnTo>
                <a:lnTo>
                  <a:pt x="0" y="5646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4257262" y="-3201368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1" y="5646935"/>
                </a:moveTo>
                <a:lnTo>
                  <a:pt x="0" y="5646935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38967" y="7841433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0"/>
                </a:moveTo>
                <a:lnTo>
                  <a:pt x="2813200" y="0"/>
                </a:lnTo>
                <a:lnTo>
                  <a:pt x="2813200" y="5646935"/>
                </a:lnTo>
                <a:lnTo>
                  <a:pt x="0" y="56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784500" y="1028700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0" y="0"/>
                </a:moveTo>
                <a:lnTo>
                  <a:pt x="0" y="0"/>
                </a:lnTo>
                <a:lnTo>
                  <a:pt x="0" y="5646935"/>
                </a:lnTo>
                <a:lnTo>
                  <a:pt x="2813200" y="5646935"/>
                </a:lnTo>
                <a:lnTo>
                  <a:pt x="2813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6064" y="7429986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0"/>
                </a:moveTo>
                <a:lnTo>
                  <a:pt x="1954764" y="0"/>
                </a:lnTo>
                <a:lnTo>
                  <a:pt x="1954764" y="2437914"/>
                </a:lnTo>
                <a:lnTo>
                  <a:pt x="0" y="2437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7259300" y="557698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2437914"/>
                </a:moveTo>
                <a:lnTo>
                  <a:pt x="1954764" y="2437914"/>
                </a:lnTo>
                <a:lnTo>
                  <a:pt x="1954764" y="0"/>
                </a:lnTo>
                <a:lnTo>
                  <a:pt x="0" y="0"/>
                </a:lnTo>
                <a:lnTo>
                  <a:pt x="0" y="24379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3350" y="557698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0"/>
                </a:moveTo>
                <a:lnTo>
                  <a:pt x="1885950" y="0"/>
                </a:lnTo>
                <a:lnTo>
                  <a:pt x="18859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883444" y="8924925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942975"/>
                </a:moveTo>
                <a:lnTo>
                  <a:pt x="1885950" y="942975"/>
                </a:lnTo>
                <a:lnTo>
                  <a:pt x="18859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73019" y="-377900"/>
            <a:ext cx="19238919" cy="11021133"/>
          </a:xfrm>
          <a:custGeom>
            <a:avLst/>
            <a:gdLst/>
            <a:ahLst/>
            <a:cxnLst/>
            <a:rect l="l" t="t" r="r" b="b"/>
            <a:pathLst>
              <a:path w="19238919" h="11021133">
                <a:moveTo>
                  <a:pt x="0" y="0"/>
                </a:moveTo>
                <a:lnTo>
                  <a:pt x="19238919" y="0"/>
                </a:lnTo>
                <a:lnTo>
                  <a:pt x="19238919" y="11021133"/>
                </a:lnTo>
                <a:lnTo>
                  <a:pt x="0" y="11021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3505" b="-1291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7259300" y="3611365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5646935"/>
                </a:moveTo>
                <a:lnTo>
                  <a:pt x="2813200" y="5646935"/>
                </a:lnTo>
                <a:lnTo>
                  <a:pt x="2813200" y="0"/>
                </a:lnTo>
                <a:lnTo>
                  <a:pt x="0" y="0"/>
                </a:lnTo>
                <a:lnTo>
                  <a:pt x="0" y="5646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4257262" y="-3201368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1" y="5646935"/>
                </a:moveTo>
                <a:lnTo>
                  <a:pt x="0" y="5646935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38967" y="7841433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0"/>
                </a:moveTo>
                <a:lnTo>
                  <a:pt x="2813200" y="0"/>
                </a:lnTo>
                <a:lnTo>
                  <a:pt x="2813200" y="5646935"/>
                </a:lnTo>
                <a:lnTo>
                  <a:pt x="0" y="56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784500" y="1028700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0" y="0"/>
                </a:moveTo>
                <a:lnTo>
                  <a:pt x="0" y="0"/>
                </a:lnTo>
                <a:lnTo>
                  <a:pt x="0" y="5646935"/>
                </a:lnTo>
                <a:lnTo>
                  <a:pt x="2813200" y="5646935"/>
                </a:lnTo>
                <a:lnTo>
                  <a:pt x="2813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6064" y="7429986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0"/>
                </a:moveTo>
                <a:lnTo>
                  <a:pt x="1954764" y="0"/>
                </a:lnTo>
                <a:lnTo>
                  <a:pt x="1954764" y="2437914"/>
                </a:lnTo>
                <a:lnTo>
                  <a:pt x="0" y="2437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7259300" y="557698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2437914"/>
                </a:moveTo>
                <a:lnTo>
                  <a:pt x="1954764" y="2437914"/>
                </a:lnTo>
                <a:lnTo>
                  <a:pt x="1954764" y="0"/>
                </a:lnTo>
                <a:lnTo>
                  <a:pt x="0" y="0"/>
                </a:lnTo>
                <a:lnTo>
                  <a:pt x="0" y="24379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3350" y="557698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0"/>
                </a:moveTo>
                <a:lnTo>
                  <a:pt x="1885950" y="0"/>
                </a:lnTo>
                <a:lnTo>
                  <a:pt x="18859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883444" y="8924925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942975"/>
                </a:moveTo>
                <a:lnTo>
                  <a:pt x="1885950" y="942975"/>
                </a:lnTo>
                <a:lnTo>
                  <a:pt x="18859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926064" y="-377900"/>
            <a:ext cx="20140128" cy="10961048"/>
          </a:xfrm>
          <a:custGeom>
            <a:avLst/>
            <a:gdLst/>
            <a:ahLst/>
            <a:cxnLst/>
            <a:rect l="l" t="t" r="r" b="b"/>
            <a:pathLst>
              <a:path w="20140128" h="10961048">
                <a:moveTo>
                  <a:pt x="0" y="0"/>
                </a:moveTo>
                <a:lnTo>
                  <a:pt x="20140128" y="0"/>
                </a:lnTo>
                <a:lnTo>
                  <a:pt x="20140128" y="10961047"/>
                </a:lnTo>
                <a:lnTo>
                  <a:pt x="0" y="10961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597" b="-14597"/>
            </a:stretch>
          </a:blipFill>
        </p:spPr>
      </p:sp>
    </p:spTree>
  </p:cSld>
  <p:clrMapOvr>
    <a:masterClrMapping/>
  </p:clrMapOvr>
  <p:transition spd="med"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7259300" y="3611365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5646935"/>
                </a:moveTo>
                <a:lnTo>
                  <a:pt x="2813200" y="5646935"/>
                </a:lnTo>
                <a:lnTo>
                  <a:pt x="2813200" y="0"/>
                </a:lnTo>
                <a:lnTo>
                  <a:pt x="0" y="0"/>
                </a:lnTo>
                <a:lnTo>
                  <a:pt x="0" y="5646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4257262" y="-3201368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1" y="5646935"/>
                </a:moveTo>
                <a:lnTo>
                  <a:pt x="0" y="5646935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38967" y="7841433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0"/>
                </a:moveTo>
                <a:lnTo>
                  <a:pt x="2813200" y="0"/>
                </a:lnTo>
                <a:lnTo>
                  <a:pt x="2813200" y="5646935"/>
                </a:lnTo>
                <a:lnTo>
                  <a:pt x="0" y="56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784500" y="1028700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0" y="0"/>
                </a:moveTo>
                <a:lnTo>
                  <a:pt x="0" y="0"/>
                </a:lnTo>
                <a:lnTo>
                  <a:pt x="0" y="5646935"/>
                </a:lnTo>
                <a:lnTo>
                  <a:pt x="2813200" y="5646935"/>
                </a:lnTo>
                <a:lnTo>
                  <a:pt x="2813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6064" y="7429986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0"/>
                </a:moveTo>
                <a:lnTo>
                  <a:pt x="1954764" y="0"/>
                </a:lnTo>
                <a:lnTo>
                  <a:pt x="1954764" y="2437914"/>
                </a:lnTo>
                <a:lnTo>
                  <a:pt x="0" y="2437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7259300" y="557698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2437914"/>
                </a:moveTo>
                <a:lnTo>
                  <a:pt x="1954764" y="2437914"/>
                </a:lnTo>
                <a:lnTo>
                  <a:pt x="1954764" y="0"/>
                </a:lnTo>
                <a:lnTo>
                  <a:pt x="0" y="0"/>
                </a:lnTo>
                <a:lnTo>
                  <a:pt x="0" y="24379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3350" y="557698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0"/>
                </a:moveTo>
                <a:lnTo>
                  <a:pt x="1885950" y="0"/>
                </a:lnTo>
                <a:lnTo>
                  <a:pt x="18859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883444" y="8924925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942975"/>
                </a:moveTo>
                <a:lnTo>
                  <a:pt x="1885950" y="942975"/>
                </a:lnTo>
                <a:lnTo>
                  <a:pt x="18859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926064" y="-377900"/>
            <a:ext cx="19801882" cy="10843304"/>
          </a:xfrm>
          <a:custGeom>
            <a:avLst/>
            <a:gdLst/>
            <a:ahLst/>
            <a:cxnLst/>
            <a:rect l="l" t="t" r="r" b="b"/>
            <a:pathLst>
              <a:path w="19801882" h="10843304">
                <a:moveTo>
                  <a:pt x="0" y="0"/>
                </a:moveTo>
                <a:lnTo>
                  <a:pt x="19801882" y="0"/>
                </a:lnTo>
                <a:lnTo>
                  <a:pt x="19801882" y="10843304"/>
                </a:lnTo>
                <a:lnTo>
                  <a:pt x="0" y="10843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5557" b="-15557"/>
            </a:stretch>
          </a:blipFill>
        </p:spPr>
      </p:sp>
    </p:spTree>
  </p:cSld>
  <p:clrMapOvr>
    <a:masterClrMapping/>
  </p:clrMapOvr>
  <p:transition spd="med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7259300" y="3611365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5646935"/>
                </a:moveTo>
                <a:lnTo>
                  <a:pt x="2813200" y="5646935"/>
                </a:lnTo>
                <a:lnTo>
                  <a:pt x="2813200" y="0"/>
                </a:lnTo>
                <a:lnTo>
                  <a:pt x="0" y="0"/>
                </a:lnTo>
                <a:lnTo>
                  <a:pt x="0" y="5646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4257262" y="-3201368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1" y="5646935"/>
                </a:moveTo>
                <a:lnTo>
                  <a:pt x="0" y="5646935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38967" y="7841433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0"/>
                </a:moveTo>
                <a:lnTo>
                  <a:pt x="2813200" y="0"/>
                </a:lnTo>
                <a:lnTo>
                  <a:pt x="2813200" y="5646935"/>
                </a:lnTo>
                <a:lnTo>
                  <a:pt x="0" y="56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784500" y="1028700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0" y="0"/>
                </a:moveTo>
                <a:lnTo>
                  <a:pt x="0" y="0"/>
                </a:lnTo>
                <a:lnTo>
                  <a:pt x="0" y="5646935"/>
                </a:lnTo>
                <a:lnTo>
                  <a:pt x="2813200" y="5646935"/>
                </a:lnTo>
                <a:lnTo>
                  <a:pt x="2813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6064" y="7429986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0"/>
                </a:moveTo>
                <a:lnTo>
                  <a:pt x="1954764" y="0"/>
                </a:lnTo>
                <a:lnTo>
                  <a:pt x="1954764" y="2437914"/>
                </a:lnTo>
                <a:lnTo>
                  <a:pt x="0" y="2437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7259300" y="557698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2437914"/>
                </a:moveTo>
                <a:lnTo>
                  <a:pt x="1954764" y="2437914"/>
                </a:lnTo>
                <a:lnTo>
                  <a:pt x="1954764" y="0"/>
                </a:lnTo>
                <a:lnTo>
                  <a:pt x="0" y="0"/>
                </a:lnTo>
                <a:lnTo>
                  <a:pt x="0" y="24379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3350" y="557698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0"/>
                </a:moveTo>
                <a:lnTo>
                  <a:pt x="1885950" y="0"/>
                </a:lnTo>
                <a:lnTo>
                  <a:pt x="18859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883444" y="8924925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942975"/>
                </a:moveTo>
                <a:lnTo>
                  <a:pt x="1885950" y="942975"/>
                </a:lnTo>
                <a:lnTo>
                  <a:pt x="18859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77900" y="0"/>
            <a:ext cx="18865230" cy="10287000"/>
          </a:xfrm>
          <a:custGeom>
            <a:avLst/>
            <a:gdLst/>
            <a:ahLst/>
            <a:cxnLst/>
            <a:rect l="l" t="t" r="r" b="b"/>
            <a:pathLst>
              <a:path w="18865230" h="10287000">
                <a:moveTo>
                  <a:pt x="0" y="0"/>
                </a:moveTo>
                <a:lnTo>
                  <a:pt x="18865230" y="0"/>
                </a:lnTo>
                <a:lnTo>
                  <a:pt x="188652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186" b="-14186"/>
            </a:stretch>
          </a:blipFill>
        </p:spPr>
      </p:sp>
    </p:spTree>
  </p:cSld>
  <p:clrMapOvr>
    <a:masterClrMapping/>
  </p:clrMapOvr>
  <p:transition spd="med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7259300" y="3611365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5646935"/>
                </a:moveTo>
                <a:lnTo>
                  <a:pt x="2813200" y="5646935"/>
                </a:lnTo>
                <a:lnTo>
                  <a:pt x="2813200" y="0"/>
                </a:lnTo>
                <a:lnTo>
                  <a:pt x="0" y="0"/>
                </a:lnTo>
                <a:lnTo>
                  <a:pt x="0" y="5646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4257262" y="-3201368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1" y="5646935"/>
                </a:moveTo>
                <a:lnTo>
                  <a:pt x="0" y="5646935"/>
                </a:lnTo>
                <a:lnTo>
                  <a:pt x="0" y="0"/>
                </a:lnTo>
                <a:lnTo>
                  <a:pt x="2813201" y="0"/>
                </a:lnTo>
                <a:lnTo>
                  <a:pt x="2813201" y="564693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038967" y="7841433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0" y="0"/>
                </a:moveTo>
                <a:lnTo>
                  <a:pt x="2813200" y="0"/>
                </a:lnTo>
                <a:lnTo>
                  <a:pt x="2813200" y="5646935"/>
                </a:lnTo>
                <a:lnTo>
                  <a:pt x="0" y="564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784500" y="1028700"/>
            <a:ext cx="2813200" cy="5646935"/>
          </a:xfrm>
          <a:custGeom>
            <a:avLst/>
            <a:gdLst/>
            <a:ahLst/>
            <a:cxnLst/>
            <a:rect l="l" t="t" r="r" b="b"/>
            <a:pathLst>
              <a:path w="2813200" h="5646935">
                <a:moveTo>
                  <a:pt x="2813200" y="0"/>
                </a:moveTo>
                <a:lnTo>
                  <a:pt x="0" y="0"/>
                </a:lnTo>
                <a:lnTo>
                  <a:pt x="0" y="5646935"/>
                </a:lnTo>
                <a:lnTo>
                  <a:pt x="2813200" y="5646935"/>
                </a:lnTo>
                <a:lnTo>
                  <a:pt x="2813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6064" y="7429986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0"/>
                </a:moveTo>
                <a:lnTo>
                  <a:pt x="1954764" y="0"/>
                </a:lnTo>
                <a:lnTo>
                  <a:pt x="1954764" y="2437914"/>
                </a:lnTo>
                <a:lnTo>
                  <a:pt x="0" y="2437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7259300" y="557698"/>
            <a:ext cx="1954764" cy="2437914"/>
          </a:xfrm>
          <a:custGeom>
            <a:avLst/>
            <a:gdLst/>
            <a:ahLst/>
            <a:cxnLst/>
            <a:rect l="l" t="t" r="r" b="b"/>
            <a:pathLst>
              <a:path w="1954764" h="2437914">
                <a:moveTo>
                  <a:pt x="0" y="2437914"/>
                </a:moveTo>
                <a:lnTo>
                  <a:pt x="1954764" y="2437914"/>
                </a:lnTo>
                <a:lnTo>
                  <a:pt x="1954764" y="0"/>
                </a:lnTo>
                <a:lnTo>
                  <a:pt x="0" y="0"/>
                </a:lnTo>
                <a:lnTo>
                  <a:pt x="0" y="24379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73350" y="557698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0"/>
                </a:moveTo>
                <a:lnTo>
                  <a:pt x="1885950" y="0"/>
                </a:lnTo>
                <a:lnTo>
                  <a:pt x="18859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883444" y="8924925"/>
            <a:ext cx="1885950" cy="942975"/>
          </a:xfrm>
          <a:custGeom>
            <a:avLst/>
            <a:gdLst/>
            <a:ahLst/>
            <a:cxnLst/>
            <a:rect l="l" t="t" r="r" b="b"/>
            <a:pathLst>
              <a:path w="1885950" h="942975">
                <a:moveTo>
                  <a:pt x="0" y="942975"/>
                </a:moveTo>
                <a:lnTo>
                  <a:pt x="1885950" y="942975"/>
                </a:lnTo>
                <a:lnTo>
                  <a:pt x="1885950" y="0"/>
                </a:lnTo>
                <a:lnTo>
                  <a:pt x="0" y="0"/>
                </a:lnTo>
                <a:lnTo>
                  <a:pt x="0" y="9429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77900" y="3629762"/>
            <a:ext cx="18665900" cy="7035138"/>
          </a:xfrm>
          <a:custGeom>
            <a:avLst/>
            <a:gdLst/>
            <a:ahLst/>
            <a:cxnLst/>
            <a:rect l="l" t="t" r="r" b="b"/>
            <a:pathLst>
              <a:path w="18665900" h="7035138">
                <a:moveTo>
                  <a:pt x="0" y="0"/>
                </a:moveTo>
                <a:lnTo>
                  <a:pt x="18665900" y="0"/>
                </a:lnTo>
                <a:lnTo>
                  <a:pt x="18665900" y="7035138"/>
                </a:lnTo>
                <a:lnTo>
                  <a:pt x="0" y="7035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06856" b="-16681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1115099" y="-57919"/>
            <a:ext cx="19351781" cy="364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1"/>
              </a:lnSpc>
            </a:pPr>
            <a:r>
              <a:rPr lang="en-US" sz="54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ON RECEIVING </a:t>
            </a:r>
          </a:p>
          <a:p>
            <a:pPr algn="ctr">
              <a:lnSpc>
                <a:spcPts val="7651"/>
              </a:lnSpc>
            </a:pPr>
            <a:r>
              <a:rPr lang="en-US" sz="54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COURAGE CERTIFICATE</a:t>
            </a:r>
          </a:p>
          <a:p>
            <a:pPr algn="ctr">
              <a:lnSpc>
                <a:spcPts val="5985"/>
              </a:lnSpc>
            </a:pPr>
            <a:r>
              <a:rPr lang="en-US" sz="427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AT </a:t>
            </a:r>
          </a:p>
          <a:p>
            <a:pPr algn="ctr">
              <a:lnSpc>
                <a:spcPts val="7651"/>
              </a:lnSpc>
              <a:spcBef>
                <a:spcPct val="0"/>
              </a:spcBef>
            </a:pPr>
            <a:r>
              <a:rPr lang="en-US" sz="54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SCHOOL AWARDS</a:t>
            </a:r>
          </a:p>
        </p:txBody>
      </p:sp>
    </p:spTree>
  </p:cSld>
  <p:clrMapOvr>
    <a:masterClrMapping/>
  </p:clrMapOvr>
  <p:transition spd="med"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7857" y="3422508"/>
            <a:ext cx="17872286" cy="7219218"/>
          </a:xfrm>
          <a:custGeom>
            <a:avLst/>
            <a:gdLst/>
            <a:ahLst/>
            <a:cxnLst/>
            <a:rect l="l" t="t" r="r" b="b"/>
            <a:pathLst>
              <a:path w="17872286" h="7219218">
                <a:moveTo>
                  <a:pt x="0" y="0"/>
                </a:moveTo>
                <a:lnTo>
                  <a:pt x="17872286" y="0"/>
                </a:lnTo>
                <a:lnTo>
                  <a:pt x="17872286" y="7219218"/>
                </a:lnTo>
                <a:lnTo>
                  <a:pt x="0" y="7219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292" r="-921" b="-14791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987561" y="139957"/>
            <a:ext cx="25736849" cy="238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1"/>
              </a:lnSpc>
            </a:pPr>
            <a:r>
              <a:rPr lang="en-US" sz="49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ON RECEIVING CERTIFICATE OF MERIT</a:t>
            </a:r>
          </a:p>
          <a:p>
            <a:pPr algn="ctr">
              <a:lnSpc>
                <a:spcPts val="5285"/>
              </a:lnSpc>
            </a:pPr>
            <a:r>
              <a:rPr lang="en-US" sz="377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AT </a:t>
            </a:r>
          </a:p>
          <a:p>
            <a:pPr algn="ctr">
              <a:lnSpc>
                <a:spcPts val="6951"/>
              </a:lnSpc>
              <a:spcBef>
                <a:spcPct val="0"/>
              </a:spcBef>
            </a:pPr>
            <a:r>
              <a:rPr lang="en-US" sz="49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 SCHOOL AWARDS FOR SPORTS 2025</a:t>
            </a:r>
          </a:p>
        </p:txBody>
      </p:sp>
    </p:spTree>
  </p:cSld>
  <p:clrMapOvr>
    <a:masterClrMapping/>
  </p:clrMapOvr>
  <p:transition spd="med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525" y="3956959"/>
            <a:ext cx="18491525" cy="6330041"/>
          </a:xfrm>
          <a:custGeom>
            <a:avLst/>
            <a:gdLst/>
            <a:ahLst/>
            <a:cxnLst/>
            <a:rect l="l" t="t" r="r" b="b"/>
            <a:pathLst>
              <a:path w="18491525" h="6330041">
                <a:moveTo>
                  <a:pt x="0" y="0"/>
                </a:moveTo>
                <a:lnTo>
                  <a:pt x="18491525" y="0"/>
                </a:lnTo>
                <a:lnTo>
                  <a:pt x="18491525" y="6330041"/>
                </a:lnTo>
                <a:lnTo>
                  <a:pt x="0" y="63300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3635" b="-1888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3965051" y="725218"/>
            <a:ext cx="25736849" cy="21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1"/>
              </a:lnSpc>
            </a:pPr>
            <a:r>
              <a:rPr lang="en-US" sz="49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CONGRATULATIONS ON RECEIVING CERTIFICATE OF MERIT</a:t>
            </a:r>
          </a:p>
          <a:p>
            <a:pPr algn="ctr">
              <a:lnSpc>
                <a:spcPts val="4305"/>
              </a:lnSpc>
            </a:pPr>
            <a:r>
              <a:rPr lang="en-US" sz="307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 AT </a:t>
            </a:r>
          </a:p>
          <a:p>
            <a:pPr algn="ctr">
              <a:lnSpc>
                <a:spcPts val="5972"/>
              </a:lnSpc>
              <a:spcBef>
                <a:spcPct val="0"/>
              </a:spcBef>
            </a:pPr>
            <a:r>
              <a:rPr lang="en-US" sz="4265">
                <a:solidFill>
                  <a:srgbClr val="8D4C21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THE TELEGRAPH SCHOOL AWARDS FOROUTSTANDING TALENT IN ART 2025</a:t>
            </a:r>
          </a:p>
        </p:txBody>
      </p:sp>
    </p:spTree>
  </p:cSld>
  <p:clrMapOvr>
    <a:masterClrMapping/>
  </p:clrMapOvr>
  <p:transition spd="med">
    <p:cover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Bernoru SemiCondensed</vt:lpstr>
      <vt:lpstr>Wedges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Simple Geometric Project Presentation</dc:title>
  <cp:lastModifiedBy>Microsoft account</cp:lastModifiedBy>
  <cp:revision>2</cp:revision>
  <dcterms:created xsi:type="dcterms:W3CDTF">2006-08-16T00:00:00Z</dcterms:created>
  <dcterms:modified xsi:type="dcterms:W3CDTF">2025-08-28T04:58:10Z</dcterms:modified>
  <dc:identifier>DAGxQBrONbc</dc:identifier>
</cp:coreProperties>
</file>